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91" r:id="rId2"/>
    <p:sldId id="299" r:id="rId3"/>
    <p:sldId id="300" r:id="rId4"/>
    <p:sldId id="301" r:id="rId5"/>
    <p:sldId id="298" r:id="rId6"/>
    <p:sldId id="290" r:id="rId7"/>
    <p:sldId id="293" r:id="rId8"/>
    <p:sldId id="294" r:id="rId9"/>
    <p:sldId id="303" r:id="rId10"/>
    <p:sldId id="302" r:id="rId11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60" d="100"/>
          <a:sy n="60" d="100"/>
        </p:scale>
        <p:origin x="-1080" y="-53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9/9/2024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9/9/2024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9/9/2024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xmlns="" id="{3E443FD7-A66B-4AA0-872D-B088B9BC5F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xmlns="" id="{C04BE0EF-3561-49B4-9A29-F283168A91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69511" y="93902"/>
            <a:ext cx="8534400" cy="2319838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8"/>
            <a:ext cx="10363200" cy="2368083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2024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7995" y="1713005"/>
            <a:ext cx="8843375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SIH1704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 –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Gamification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for Rural Planning Using Drone Land Survey Maps And GIS Data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Theme-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Robotics And Drones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ID-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-</a:t>
            </a:r>
            <a:r>
              <a:rPr lang="en-US" sz="2400" b="1" dirty="0"/>
              <a:t>Rural Innovators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Google Shape;93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CDA41A-E2AF-7C58-A4A7-6002BBC15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547" y="2219936"/>
            <a:ext cx="10972800" cy="1143000"/>
          </a:xfrm>
        </p:spPr>
        <p:txBody>
          <a:bodyPr/>
          <a:lstStyle/>
          <a:p>
            <a:r>
              <a:rPr lang="en-IN" sz="6600" dirty="0"/>
              <a:t>THANK YOU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D1BB2B7-A7A0-9E48-DA90-5006FEA6A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480431F-53D0-5769-3F2B-3B86FDCEA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3342B-5A73-45DC-864D-086DE78037E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25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918" y="1095375"/>
            <a:ext cx="10972800" cy="503078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1. Objective: Explore the use of </a:t>
            </a:r>
            <a:r>
              <a:rPr lang="en-US" sz="2000" dirty="0" err="1"/>
              <a:t>gamification</a:t>
            </a:r>
            <a:r>
              <a:rPr lang="en-US" sz="2000" dirty="0"/>
              <a:t> in rural planning with drone land survey maps and GIS data.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2. Method: Develop a </a:t>
            </a:r>
            <a:r>
              <a:rPr lang="en-US" sz="2000" dirty="0" err="1"/>
              <a:t>gamified</a:t>
            </a:r>
            <a:r>
              <a:rPr lang="en-US" sz="2000" dirty="0"/>
              <a:t> platform using real-time drone imagery and GIS analytics.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3. Features: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Scenario-Based Challenges: Users test various land-use strategies.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Reward System: Incentives for effective planning solutions</a:t>
            </a:r>
            <a:r>
              <a:rPr lang="en-US" sz="2000" dirty="0" smtClean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 smtClean="0"/>
              <a:t>4</a:t>
            </a:r>
            <a:r>
              <a:rPr lang="en-US" sz="2000" dirty="0"/>
              <a:t>. Initial Findings: </a:t>
            </a:r>
            <a:r>
              <a:rPr lang="en-US" sz="2000" dirty="0" err="1"/>
              <a:t>Gamification</a:t>
            </a:r>
            <a:r>
              <a:rPr lang="en-US" sz="2000" dirty="0"/>
              <a:t> improves understanding of complex spatial data and planning accuracy.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5. Impact: Makes planning more engaging and accessible for both experts and community stakeholders.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595592"/>
          </a:xfrm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144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6886D5-0121-C905-FD85-6341C6E05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0A253BC-056D-E28F-F330-265C71259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/>
              <a:t>Drones</a:t>
            </a:r>
            <a:r>
              <a:rPr lang="en-US" dirty="0"/>
              <a:t>- </a:t>
            </a:r>
            <a:r>
              <a:rPr lang="en-US" sz="2400" dirty="0"/>
              <a:t>High resolution image , automatic fight , advanced sensors , GIS (mapping of specified image)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Gamification</a:t>
            </a:r>
            <a:r>
              <a:rPr lang="en-US" dirty="0"/>
              <a:t>- </a:t>
            </a:r>
            <a:r>
              <a:rPr lang="en-US" sz="2400" dirty="0"/>
              <a:t>Mechanic engagement ,challenges and reward component of education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Automated Data Processing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Interactive Dashboards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Security and Privacy</a:t>
            </a:r>
            <a:endParaRPr lang="en-IN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98C5989-1034-6465-468E-7014C059F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@SIH Idea submission- Template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BE73251-4DE2-54C6-A63F-F3EBCB2F7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32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499AA2-DF17-42A2-3404-4520A30F6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System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2263B7D-942B-F9F8-01AA-FE84170B6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              Detailed explanation of the proposed solution</a:t>
            </a:r>
          </a:p>
          <a:p>
            <a:pPr marL="0" indent="0">
              <a:buNone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sz="2400" dirty="0"/>
              <a:t>Problem identification and Real-Time Data collection using drone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GIS-Mapping and Data Analysis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Real time monitoring and feedback loop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Predictive modeling system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Engagement through Gamification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E4324A1-1D50-799B-5DEB-18D506D27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E242A-E0E8-8860-B067-A834C0A49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3263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/>
              <a:t> Detailed Explanation of the Proposed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b="1" dirty="0"/>
              <a:t>Addresses the Problem: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Facilitates participatory planning by allowing users to simulate Gram </a:t>
            </a:r>
            <a:r>
              <a:rPr lang="en-US" sz="2000" dirty="0" err="1"/>
              <a:t>Panchayat</a:t>
            </a:r>
            <a:r>
              <a:rPr lang="en-US" sz="2000" dirty="0"/>
              <a:t> Development Plans (GPDP).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Encourages a holistic view of resource allocation and sustainable village development</a:t>
            </a:r>
            <a:r>
              <a:rPr lang="en-US" dirty="0"/>
              <a:t>.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dirty="0"/>
              <a:t>Innovation and Uniqueness</a:t>
            </a:r>
            <a:r>
              <a:rPr lang="en-US" dirty="0"/>
              <a:t>: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Real-world integration of GIS and drone data.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Interactive 3D simulation with budget estimation, real-time feedback on planning decisions.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Localization of Sustainable Development Goals (SDGs) at the grassroots level.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09599" y="218553"/>
            <a:ext cx="1832976" cy="87682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Bauhaus 93" pitchFamily="82" charset="0"/>
              <a:cs typeface="Times New Roman" pitchFamily="18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Bauhaus 93" pitchFamily="82" charset="0"/>
                <a:cs typeface="Times New Roman" pitchFamily="18" charset="0"/>
              </a:rPr>
              <a:t>Rural Innovators</a:t>
            </a:r>
            <a:endParaRPr lang="en-IN" dirty="0">
              <a:solidFill>
                <a:schemeClr val="tx1"/>
              </a:solidFill>
              <a:latin typeface="Bauhaus 93" pitchFamily="82" charset="0"/>
              <a:cs typeface="Times New Roman" pitchFamily="18" charset="0"/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8691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 APPROACH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955701" y="1230451"/>
            <a:ext cx="9385300" cy="615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Technologies to be Used</a:t>
            </a:r>
            <a:r>
              <a:rPr lang="en-US" sz="2800" dirty="0"/>
              <a:t>: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Game Development Platform: Unity/Unreal Engine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Languages: C#, Python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Frame-works: Flask/Django, Tensor flow (AI frame </a:t>
            </a:r>
            <a:r>
              <a:rPr lang="en-US" sz="2000" dirty="0" smtClean="0"/>
              <a:t>work),</a:t>
            </a:r>
            <a:r>
              <a:rPr lang="en-US" sz="2000" dirty="0" err="1" smtClean="0"/>
              <a:t>OpenCv,Mapbox,Celery</a:t>
            </a:r>
            <a:endParaRPr lang="en-US" sz="2000" dirty="0"/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GIS Integration: </a:t>
            </a:r>
            <a:r>
              <a:rPr lang="en-US" sz="2000" dirty="0" smtClean="0"/>
              <a:t> </a:t>
            </a:r>
            <a:r>
              <a:rPr lang="en-US" sz="2000" dirty="0" err="1"/>
              <a:t>Mapbox</a:t>
            </a:r>
            <a:endParaRPr lang="en-US" sz="2000" dirty="0"/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Hardware : Drone , GPU (</a:t>
            </a:r>
            <a:r>
              <a:rPr lang="en-US" sz="2000" dirty="0" err="1"/>
              <a:t>Trainning</a:t>
            </a:r>
            <a:r>
              <a:rPr lang="en-US" sz="2000" dirty="0"/>
              <a:t> to AI),Computing device (processing data from drones), IOT sensor’s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Methodology and Process:</a:t>
            </a:r>
            <a:endParaRPr lang="en-US" sz="2000" dirty="0"/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Superimpose GIS/drone data for 3D village modeling.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Resource allocation mechanism based on various development activities.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Develop budget calculation algorithms and cost estimations</a:t>
            </a:r>
            <a:r>
              <a:rPr lang="en-US" sz="2800" dirty="0"/>
              <a:t>.</a:t>
            </a:r>
          </a:p>
          <a:p>
            <a:pPr algn="just"/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xmlns="" id="{5DBCE864-823D-4A13-9607-5DA1F0ED5FB8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SpPr/>
          <p:nvPr/>
        </p:nvSpPr>
        <p:spPr>
          <a:xfrm>
            <a:off x="329773" y="252246"/>
            <a:ext cx="1874808" cy="843130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Bauhaus 93" pitchFamily="82" charset="0"/>
              <a:cs typeface="Times New Roman" pitchFamily="18" charset="0"/>
            </a:endParaRPr>
          </a:p>
          <a:p>
            <a:pPr algn="ctr"/>
            <a:r>
              <a:rPr lang="en-US" dirty="0">
                <a:latin typeface="Bauhaus 93" pitchFamily="82" charset="0"/>
                <a:cs typeface="Times New Roman" pitchFamily="18" charset="0"/>
              </a:rPr>
              <a:t>Rural Innovators</a:t>
            </a:r>
            <a:endParaRPr lang="en-IN" dirty="0">
              <a:latin typeface="Bauhaus 93" pitchFamily="82" charset="0"/>
              <a:cs typeface="Times New Roman" pitchFamily="18" charset="0"/>
            </a:endParaRPr>
          </a:p>
          <a:p>
            <a:pPr algn="ctr"/>
            <a:endParaRPr lang="en-IN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955701" y="1444723"/>
            <a:ext cx="9385300" cy="49859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Feasibility</a:t>
            </a:r>
            <a:r>
              <a:rPr lang="en-US" sz="2400" dirty="0"/>
              <a:t>: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Use of open-source GIS tools and affordable game engines.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Drone data from the SVAMITVA scheme provides real-world, usable data.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Challenges</a:t>
            </a:r>
            <a:r>
              <a:rPr lang="en-US" sz="2400" dirty="0"/>
              <a:t>: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Complexity in rendering large data sets.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Ensuring smooth user experience on mobile platforms.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Strategies</a:t>
            </a:r>
            <a:r>
              <a:rPr lang="en-US" sz="2400" dirty="0"/>
              <a:t>: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Optimize data visualization.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Test on multiple devices to ensure performance.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xmlns="" id="{5DBCE864-823D-4A13-9607-5DA1F0ED5FB8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SpPr/>
          <p:nvPr/>
        </p:nvSpPr>
        <p:spPr>
          <a:xfrm>
            <a:off x="329773" y="252246"/>
            <a:ext cx="1787126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uhaus 93" pitchFamily="82" charset="0"/>
                <a:cs typeface="Times New Roman" pitchFamily="18" charset="0"/>
              </a:rPr>
              <a:t>Rural Innovators</a:t>
            </a:r>
            <a:endParaRPr lang="en-IN" dirty="0">
              <a:latin typeface="Bauhaus 93" pitchFamily="82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1403349" y="1719461"/>
            <a:ext cx="9385300" cy="49552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Impact</a:t>
            </a:r>
            <a:r>
              <a:rPr lang="en-US" sz="2400" dirty="0"/>
              <a:t>: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Empowers local citizens, especially youth, in planning and decision-making.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Promotes transparency and participatory governance at the grassroots level.</a:t>
            </a:r>
          </a:p>
          <a:p>
            <a:r>
              <a:rPr lang="en-US" sz="2400" b="1" dirty="0"/>
              <a:t>Benefits</a:t>
            </a:r>
            <a:r>
              <a:rPr lang="en-US" sz="2400" dirty="0"/>
              <a:t>: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Improves planning efficiency in rural development.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Aligns village planning with SDGs.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Enhances social, economic, and environmental development.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Boosting innovation  and Creativity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Enhanced Creator IQ power , learning and Awareness</a:t>
            </a: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/>
              <a:t>Game based element users learn more about rural development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xmlns="" id="{5DBCE864-823D-4A13-9607-5DA1F0ED5FB8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SpPr/>
          <p:nvPr/>
        </p:nvSpPr>
        <p:spPr>
          <a:xfrm>
            <a:off x="329773" y="252246"/>
            <a:ext cx="1774600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uhaus 93" pitchFamily="82" charset="0"/>
                <a:cs typeface="Times New Roman" pitchFamily="18" charset="0"/>
              </a:rPr>
              <a:t>Rural Innovators</a:t>
            </a:r>
            <a:endParaRPr lang="en-IN" dirty="0">
              <a:latin typeface="Bauhaus 93" pitchFamily="82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6F8F95-75CB-56D9-DD23-20C3C788D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600" u="sng" dirty="0" smtClean="0"/>
              <a:t>Methodology and Process</a:t>
            </a:r>
            <a:endParaRPr lang="en-IN" sz="3600" u="sng" dirty="0"/>
          </a:p>
        </p:txBody>
      </p:sp>
      <p:pic>
        <p:nvPicPr>
          <p:cNvPr id="6" name="WhatsApp Video 2024-09-08 at 12.28.18_a4ef307a">
            <a:hlinkClick r:id="" action="ppaction://media"/>
            <a:extLst>
              <a:ext uri="{FF2B5EF4-FFF2-40B4-BE49-F238E27FC236}">
                <a16:creationId xmlns:a16="http://schemas.microsoft.com/office/drawing/2014/main" xmlns="" id="{68CD14E1-C1C9-E33A-95D6-7202B008A57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7583" y="1095375"/>
            <a:ext cx="8573550" cy="5058561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AD42D5D-D7A6-7401-766F-21B387804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4393F77-DDE9-D8D0-33F6-50E27585C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031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0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7717</TotalTime>
  <Words>539</Words>
  <Application>Microsoft Office PowerPoint</Application>
  <PresentationFormat>Custom</PresentationFormat>
  <Paragraphs>94</Paragraphs>
  <Slides>10</Slides>
  <Notes>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SMART INDIA HACKATHON 2024</vt:lpstr>
      <vt:lpstr>Abstract</vt:lpstr>
      <vt:lpstr>Features</vt:lpstr>
      <vt:lpstr>Proposed System</vt:lpstr>
      <vt:lpstr> Detailed Explanation of the Proposed Solution</vt:lpstr>
      <vt:lpstr>TECHNICAL  APPROACH</vt:lpstr>
      <vt:lpstr>FEASIBILITY AND VIABILITY</vt:lpstr>
      <vt:lpstr>IMPACT AND BENEFITS</vt:lpstr>
      <vt:lpstr>Methodology and Process</vt:lpstr>
      <vt:lpstr>THANK YOU</vt:lpstr>
    </vt:vector>
  </TitlesOfParts>
  <Company>Crowdfunder, Inc.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creator>Crowdfunder</dc:creator>
  <cp:lastModifiedBy>sriindu</cp:lastModifiedBy>
  <cp:revision>160</cp:revision>
  <dcterms:created xsi:type="dcterms:W3CDTF">2013-12-12T18:46:50Z</dcterms:created>
  <dcterms:modified xsi:type="dcterms:W3CDTF">2024-09-09T04:52:42Z</dcterms:modified>
</cp:coreProperties>
</file>

<file path=docProps/thumbnail.jpeg>
</file>